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CD529-8318-42CA-912D-26188017D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074ED-21DC-4809-9A64-39173493E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41AD6-3809-451E-BD44-DB9E2254C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31904-D41E-415D-A31F-43D6C982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FCD48-2E9D-4D07-BA83-88F68618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72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10841-D2FC-428C-A480-0B9A70B3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6E53E-2483-4CEB-9305-390DE706B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AAFB4-B025-47F0-A25B-63B6BA7D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BF9C2-C88A-4FEA-BC5F-00A31198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15A7E-9847-4E14-8AEB-3B2BDB12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1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72D4B-024A-4333-AA4D-92A87BC2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3D2CC-CAF6-4D89-8ABB-E5CD4E499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6DC69-6041-4248-BF44-E7B122C63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1A28D-7882-4E3C-8FAD-13F031AE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0BD77-F9C4-4697-971E-48757DD2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3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2D3F-3DA6-4DE2-840F-1B53BCA4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CFA-D83F-417B-A4B7-CDFC85054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D0E95-2976-4140-A11C-07A5183BC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8DB68-0395-4E7A-A4BD-D5B0AFDC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D935D-DEE9-4903-BF77-C6FA6BCD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76FBB-91B7-4FB6-BCC0-F2025A4F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7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17D1-9359-4E37-A8AA-A83FB9FA6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E6C41-E1FC-410D-BF77-F1C0F7C1D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59F0B-C4AD-4652-B0CF-E9139F1D0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7C6251-9FB5-4237-B1C1-A754F3D9F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144B2-0E41-4CA7-8BDF-25F919B8C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6BA1E-D5C8-4A11-9F94-B57907A1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0CA68F-ED9F-47FF-A9DC-AB7469E2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DF525-844D-48EF-864D-7EBE835C9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3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D8D21-6017-4B87-8B9C-54EE1A88B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03D2C-C2B7-43D0-A43A-C4103B67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854B3-E610-408D-974D-D682F833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646275-CBAF-49FB-B29F-9752A053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6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159D05-D3FA-4FC7-AE2F-504DE5E9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86C5C-0CEE-4A18-B5C3-5338E477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EFE0F-0EA6-4C09-BD98-A2C6D15A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3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CB4F-5018-4810-AE3C-5BFB8B4C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E6FF7-1A23-485B-85AE-DCC5388B4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34FDD-30E3-451B-A02A-C7B6D1CAB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0847E-2E23-4E7A-8D05-B5041311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A1438-C853-4CE4-956D-906E89C3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3F107-2E63-44AD-A289-F199AC3B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2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646C5-35E1-425E-A7F1-C3BD7622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9955B6-13BD-401F-B59B-4743FFFD3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379A3-BFF6-446C-8921-F2F5C3600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79B35-6A9A-4063-8F11-147215B4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168A0-A39F-465C-BB50-631EE3825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DFBAA-C6B3-4061-A722-471D6DBF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2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5F76-847B-4293-A08D-069867A13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BB694-D068-42A0-9D00-9A07B03E1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A3289-9A1F-4077-B721-E195817F4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5D0F8-602E-4A10-B6E9-18E713D7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E62CB-D51D-4B8D-AB78-BF932EB80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7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84BFB6-6CA3-47FB-99BB-C02B6FEB9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62C89-0FAC-43DE-B520-E09062B3A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3026B-EF5D-43F6-9862-0C3D4BE0D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97EDE-9396-4AC8-A988-C98C81CA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A57F-0EAC-43C8-8914-5DB3D4D5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8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8406EF-BC76-4C2B-A71B-F5AFDAE1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BE456-1B9A-4554-BFB2-D014B0F00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3C3D5-BC9E-47CB-93ED-4C305B043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0CDE4-7588-4D33-8B69-BFC6DFCF552C}" type="datetimeFigureOut">
              <a:rPr lang="en-US" smtClean="0"/>
              <a:t>04/17/2026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FFC22-FDDA-407D-BD52-271DC563E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7D9C2-D42A-4791-A7EA-4C3D84C51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643F-0673-430C-8DEB-8435DCEAC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0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BF40D4-BE89-426E-AB47-17B48C1DA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DAAC97D-BB7C-4892-A2CC-96AA057215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5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91"/>
    </mc:Choice>
    <mc:Fallback xmlns="">
      <p:transition spd="slow" advTm="86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930DA5-4ED3-4C19-A865-3E27454D9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1A13EF6-8DCA-4FC7-9E79-249562DFE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6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945"/>
    </mc:Choice>
    <mc:Fallback xmlns="">
      <p:transition spd="slow" advTm="82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1DC242-5F3F-4DE1-BA40-F0C647C06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4F58C62-652F-4811-B046-C803BD740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3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400"/>
    </mc:Choice>
    <mc:Fallback xmlns="">
      <p:transition spd="slow" advTm="108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D70CFD-D973-40B8-B7F8-3FC684436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44BF492-B7C4-4876-8BCD-8EBF2108CB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65"/>
    </mc:Choice>
    <mc:Fallback xmlns="">
      <p:transition spd="slow" advTm="40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894C25-F217-4040-A1C6-47869D775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CBDD2F6-9A4B-49D2-9BBA-B7B0D6572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7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843"/>
    </mc:Choice>
    <mc:Fallback xmlns="">
      <p:transition spd="slow" advTm="57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E11460-D905-40F3-AD2C-2B01DF18C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704571E-F506-43BC-A446-C38F2E4849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10"/>
    </mc:Choice>
    <mc:Fallback xmlns="">
      <p:transition spd="slow" advTm="41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5C9638-F100-48C7-8502-762735F93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91E80CA-24C0-4B3E-9689-FCFA72FEE9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3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79"/>
    </mc:Choice>
    <mc:Fallback xmlns="">
      <p:transition spd="slow" advTm="71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B1884F-73A2-429D-9FD9-695F15781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62014AC-0DF3-41EF-8B6B-743FA41AD7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50"/>
    </mc:Choice>
    <mc:Fallback xmlns="">
      <p:transition spd="slow" advTm="92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FB5D87-7BB9-447F-A9CE-B02A46729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570975-89F9-4245-9BFF-EA683D24B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6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62"/>
    </mc:Choice>
    <mc:Fallback xmlns="">
      <p:transition spd="slow" advTm="54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D68BD9-AEE7-4B1B-9F9D-AB5139CB9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0DB24C7-7120-45EF-981B-E2AA1399A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6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44"/>
    </mc:Choice>
    <mc:Fallback xmlns="">
      <p:transition spd="slow" advTm="39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E2766E-8C21-4DC5-82E8-B5FCC9F0C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110019A-6524-4A3B-A3D9-4A449357C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00"/>
    </mc:Choice>
    <mc:Fallback xmlns="">
      <p:transition spd="slow" advTm="84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072B2C-1D5C-4DDE-9855-70B9B0B33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FA59B7E-B1D2-4F65-A489-FA60DC7B92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31"/>
    </mc:Choice>
    <mc:Fallback xmlns="">
      <p:transition spd="slow" advTm="117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5E8580-F65D-4744-A3DA-B6CE54E5E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2526C21-909A-4114-A6E1-167FCB3CC6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2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12"/>
    </mc:Choice>
    <mc:Fallback xmlns="">
      <p:transition spd="slow" advTm="77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70E093-6E65-4C04-87C7-8B195805A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30254BB-1D51-47C7-B8A0-83DE8D7B47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7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31"/>
    </mc:Choice>
    <mc:Fallback xmlns="">
      <p:transition spd="slow" advTm="70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139FD0-2752-420B-B3B4-31AE5E87E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8689B7D-AB98-48F2-B966-99B07057D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0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21"/>
    </mc:Choice>
    <mc:Fallback xmlns="">
      <p:transition spd="slow" advTm="65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663D1C-E43D-4AF3-B6CE-9730E7A7D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850F3A3-FA01-4D40-85BF-788D167DBE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8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26"/>
    </mc:Choice>
    <mc:Fallback xmlns="">
      <p:transition spd="slow" advTm="76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5DD623-6521-4159-8948-873391AE9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2F766EA-7C83-49B2-B114-E4158BF4F1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2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99"/>
    </mc:Choice>
    <mc:Fallback xmlns="">
      <p:transition spd="slow" advTm="18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E70C0A-1462-46CA-B894-75FC9998D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B52DB93-4125-4498-9A7F-C5E394138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4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26"/>
    </mc:Choice>
    <mc:Fallback xmlns="">
      <p:transition spd="slow" advTm="78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9FCD04-AC5E-4D63-9C22-18ABDAD78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7088F46-8E15-4486-AC8E-0A2C6FD55A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9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63"/>
    </mc:Choice>
    <mc:Fallback xmlns="">
      <p:transition spd="slow" advTm="67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22BF6B-4504-4B58-A8B8-C20274382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586D81A-677F-4BFC-861D-F1948625C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10"/>
    </mc:Choice>
    <mc:Fallback xmlns="">
      <p:transition spd="slow" advTm="35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7780AB-7C4F-4840-B3A0-18CB34F8A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BD9EDD9-CB47-4FEE-982E-B0F65903EE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23"/>
    </mc:Choice>
    <mc:Fallback xmlns="">
      <p:transition spd="slow" advTm="59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96BD22-059C-43AE-8B58-41B3039B1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D1D2181-F557-4E9F-92D9-A7E166271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19"/>
    </mc:Choice>
    <mc:Fallback xmlns="">
      <p:transition spd="slow" advTm="23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4AFE53-0A68-4AC6-AB09-2519FBBFC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2DBF43B-87ED-436E-8B66-A9AD36D3D3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1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00"/>
    </mc:Choice>
    <mc:Fallback xmlns="">
      <p:transition spd="slow" advTm="52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BCBB59-1C90-419A-8626-AE23042CC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4CCFA5E-AFC7-4C1E-B2F6-158B390D93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01"/>
    </mc:Choice>
    <mc:Fallback xmlns="">
      <p:transition spd="slow" advTm="49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1AA146-A700-489F-8DAC-4EF96BC12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898A839-CA24-44C6-867E-E93361CE1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4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44"/>
    </mc:Choice>
    <mc:Fallback xmlns="">
      <p:transition spd="slow" advTm="45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8A85D7-A55A-4E25-B960-2C0F60F3B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7BD7556-CD51-4B78-AFF6-D7530E5E20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4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16"/>
    </mc:Choice>
    <mc:Fallback xmlns="">
      <p:transition spd="slow" advTm="57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C13A2E-9557-47BF-984A-8219E92F0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7881A9-BA00-4B2D-A2B3-0DBE32DC9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12"/>
    </mc:Choice>
    <mc:Fallback xmlns="">
      <p:transition spd="slow" advTm="34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Widescreen</PresentationFormat>
  <Paragraphs>0</Paragraphs>
  <Slides>27</Slides>
  <Notes>0</Notes>
  <HiddenSlides>0</HiddenSlides>
  <MMClips>27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Hosseininasab</dc:creator>
  <cp:lastModifiedBy>Ali Hosseininasab</cp:lastModifiedBy>
  <cp:revision>5</cp:revision>
  <dcterms:created xsi:type="dcterms:W3CDTF">2024-11-22T19:35:57Z</dcterms:created>
  <dcterms:modified xsi:type="dcterms:W3CDTF">2026-04-17T13:55:55Z</dcterms:modified>
</cp:coreProperties>
</file>